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94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685AE-7049-4407-9464-3E758E7E5F32}" type="datetimeFigureOut">
              <a:rPr kumimoji="1" lang="ja-JP" altLang="en-US" smtClean="0"/>
              <a:t>2020/5/4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A0DCB-D8B3-4436-8D1A-F93C572E56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7711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685AE-7049-4407-9464-3E758E7E5F32}" type="datetimeFigureOut">
              <a:rPr kumimoji="1" lang="ja-JP" altLang="en-US" smtClean="0"/>
              <a:t>2020/5/4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A0DCB-D8B3-4436-8D1A-F93C572E56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2976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685AE-7049-4407-9464-3E758E7E5F32}" type="datetimeFigureOut">
              <a:rPr kumimoji="1" lang="ja-JP" altLang="en-US" smtClean="0"/>
              <a:t>2020/5/4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A0DCB-D8B3-4436-8D1A-F93C572E56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5973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685AE-7049-4407-9464-3E758E7E5F32}" type="datetimeFigureOut">
              <a:rPr kumimoji="1" lang="ja-JP" altLang="en-US" smtClean="0"/>
              <a:t>2020/5/4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A0DCB-D8B3-4436-8D1A-F93C572E56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7282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685AE-7049-4407-9464-3E758E7E5F32}" type="datetimeFigureOut">
              <a:rPr kumimoji="1" lang="ja-JP" altLang="en-US" smtClean="0"/>
              <a:t>2020/5/4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A0DCB-D8B3-4436-8D1A-F93C572E56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5764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685AE-7049-4407-9464-3E758E7E5F32}" type="datetimeFigureOut">
              <a:rPr kumimoji="1" lang="ja-JP" altLang="en-US" smtClean="0"/>
              <a:t>2020/5/4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A0DCB-D8B3-4436-8D1A-F93C572E56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9273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685AE-7049-4407-9464-3E758E7E5F32}" type="datetimeFigureOut">
              <a:rPr kumimoji="1" lang="ja-JP" altLang="en-US" smtClean="0"/>
              <a:t>2020/5/4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A0DCB-D8B3-4436-8D1A-F93C572E56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3056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685AE-7049-4407-9464-3E758E7E5F32}" type="datetimeFigureOut">
              <a:rPr kumimoji="1" lang="ja-JP" altLang="en-US" smtClean="0"/>
              <a:t>2020/5/4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A0DCB-D8B3-4436-8D1A-F93C572E56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2547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685AE-7049-4407-9464-3E758E7E5F32}" type="datetimeFigureOut">
              <a:rPr kumimoji="1" lang="ja-JP" altLang="en-US" smtClean="0"/>
              <a:t>2020/5/4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A0DCB-D8B3-4436-8D1A-F93C572E56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8523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685AE-7049-4407-9464-3E758E7E5F32}" type="datetimeFigureOut">
              <a:rPr kumimoji="1" lang="ja-JP" altLang="en-US" smtClean="0"/>
              <a:t>2020/5/4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A0DCB-D8B3-4436-8D1A-F93C572E56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0869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685AE-7049-4407-9464-3E758E7E5F32}" type="datetimeFigureOut">
              <a:rPr kumimoji="1" lang="ja-JP" altLang="en-US" smtClean="0"/>
              <a:t>2020/5/4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A0DCB-D8B3-4436-8D1A-F93C572E56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5858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685AE-7049-4407-9464-3E758E7E5F32}" type="datetimeFigureOut">
              <a:rPr kumimoji="1" lang="ja-JP" altLang="en-US" smtClean="0"/>
              <a:t>2020/5/4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A0DCB-D8B3-4436-8D1A-F93C572E56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5958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D704307D-4EE0-41CE-8DE4-10105A412D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143" y="3155984"/>
            <a:ext cx="2285714" cy="546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4470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shimono masashi</dc:creator>
  <cp:lastModifiedBy>shimono masashi</cp:lastModifiedBy>
  <cp:revision>1</cp:revision>
  <dcterms:created xsi:type="dcterms:W3CDTF">2020-05-03T23:39:27Z</dcterms:created>
  <dcterms:modified xsi:type="dcterms:W3CDTF">2020-05-03T23:41:00Z</dcterms:modified>
</cp:coreProperties>
</file>